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858A8-4949-B805-0B6F-745C25C9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3566"/>
            <a:ext cx="4430772" cy="44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dcterms:created xsi:type="dcterms:W3CDTF">2023-03-20T06:27:19Z</dcterms:created>
  <dcterms:modified xsi:type="dcterms:W3CDTF">2024-01-23T02:00:56Z</dcterms:modified>
</cp:coreProperties>
</file>