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9C5F450-CAB9-FA26-787F-D02896E0F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206012"/>
            <a:ext cx="490606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cp:lastPrinted>2023-06-07T00:42:39Z</cp:lastPrinted>
  <dcterms:created xsi:type="dcterms:W3CDTF">2023-03-20T06:27:19Z</dcterms:created>
  <dcterms:modified xsi:type="dcterms:W3CDTF">2024-01-24T02:00:10Z</dcterms:modified>
</cp:coreProperties>
</file>