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D243E-AC61-A684-5E98-97663BF1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95" y="1485972"/>
            <a:ext cx="4666877" cy="46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114</cp:revision>
  <dcterms:created xsi:type="dcterms:W3CDTF">2023-03-20T06:27:19Z</dcterms:created>
  <dcterms:modified xsi:type="dcterms:W3CDTF">2024-01-24T02:00:40Z</dcterms:modified>
</cp:coreProperties>
</file>