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482FD-348D-0689-4822-60A3F15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14" y="1598935"/>
            <a:ext cx="394390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2023-09-03T00:54:38Z</dcterms:modified>
</cp:coreProperties>
</file>