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0D9DD-FE70-B0C1-07D7-A9B040D6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48" y="1350770"/>
            <a:ext cx="491558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cp:lastPrinted>2023-07-11T00:57:41Z</cp:lastPrinted>
  <dcterms:created xsi:type="dcterms:W3CDTF">2023-03-20T06:27:19Z</dcterms:created>
  <dcterms:modified xsi:type="dcterms:W3CDTF">2023-09-04T00:05:07Z</dcterms:modified>
</cp:coreProperties>
</file>