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C1034-28AB-6B1B-6063-6FB637ABB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977" y="1526876"/>
            <a:ext cx="4148130" cy="41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102</cp:revision>
  <dcterms:created xsi:type="dcterms:W3CDTF">2023-03-20T06:27:19Z</dcterms:created>
  <dcterms:modified xsi:type="dcterms:W3CDTF">2023-09-04T00:05:41Z</dcterms:modified>
</cp:coreProperties>
</file>