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58" r:id="rId3"/>
    <p:sldId id="259" r:id="rId4"/>
    <p:sldId id="266" r:id="rId5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DD289-4969-1550-AA3A-4295B6EA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72" y="2478521"/>
            <a:ext cx="3258005" cy="3229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9079D-4C94-26E9-F89D-E19BF82C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02" y="2578547"/>
            <a:ext cx="2991267" cy="3029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0BBD9-B348-6F84-2689-96B40B8B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194" y="2486220"/>
            <a:ext cx="343900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CBB5-F920-439D-300B-0E92937B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36073"/>
            <a:ext cx="9601196" cy="47397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497A0-16E5-7359-2981-59AF2C0B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748875"/>
            <a:ext cx="3096057" cy="3153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A41A7-5208-15C3-283F-8B119478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58" y="1806032"/>
            <a:ext cx="3057952" cy="3038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3D7C5-00B3-3368-6657-C8951F984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515" y="1806032"/>
            <a:ext cx="3391373" cy="34961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9D9C0-C23C-A284-192E-97A5074BC5C4}"/>
              </a:ext>
            </a:extLst>
          </p:cNvPr>
          <p:cNvSpPr txBox="1"/>
          <p:nvPr/>
        </p:nvSpPr>
        <p:spPr>
          <a:xfrm>
            <a:off x="1295401" y="5535116"/>
            <a:ext cx="73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problem and solutions were </a:t>
            </a:r>
            <a:r>
              <a:rPr lang="en-US"/>
              <a:t>generated using </a:t>
            </a:r>
            <a:r>
              <a:rPr lang="en-US" dirty="0"/>
              <a:t>https://www.sudokuweb.org/</a:t>
            </a:r>
          </a:p>
        </p:txBody>
      </p:sp>
    </p:spTree>
    <p:extLst>
      <p:ext uri="{BB962C8B-B14F-4D97-AF65-F5344CB8AC3E}">
        <p14:creationId xmlns:p14="http://schemas.microsoft.com/office/powerpoint/2010/main" val="15477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Sudoku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63</cp:revision>
  <cp:lastPrinted>2023-03-26T01:16:30Z</cp:lastPrinted>
  <dcterms:created xsi:type="dcterms:W3CDTF">2023-03-20T06:27:19Z</dcterms:created>
  <dcterms:modified xsi:type="dcterms:W3CDTF">2023-03-26T01:28:15Z</dcterms:modified>
</cp:coreProperties>
</file>