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7541D-77A7-B632-DCDC-B6B2CA95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40" y="1222564"/>
            <a:ext cx="539190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2023-07-11T00:57:41Z</cp:lastPrinted>
  <dcterms:created xsi:type="dcterms:W3CDTF">2023-03-20T06:27:19Z</dcterms:created>
  <dcterms:modified xsi:type="dcterms:W3CDTF">2023-09-23T22:41:26Z</dcterms:modified>
</cp:coreProperties>
</file>