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1EB14-4493-E430-0CE3-A19A11A4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87" y="1560947"/>
            <a:ext cx="4187136" cy="41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2023-09-23T22:44:22Z</dcterms:modified>
</cp:coreProperties>
</file>