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akashak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11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https://www.puzzle-shakashaka.com/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0732B-B6D3-E26A-9FD8-9F2B7412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28" y="1690688"/>
            <a:ext cx="379147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dcterms:created xsi:type="dcterms:W3CDTF">2023-03-20T06:27:19Z</dcterms:created>
  <dcterms:modified xsi:type="dcterms:W3CDTF">2023-09-25T00:05:24Z</dcterms:modified>
</cp:coreProperties>
</file>