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EDD4A0-A265-E6DC-E88F-159C090E2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66" y="1437997"/>
            <a:ext cx="3972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2023-06-07T00:42:39Z</cp:lastPrinted>
  <dcterms:created xsi:type="dcterms:W3CDTF">2023-03-20T06:27:19Z</dcterms:created>
  <dcterms:modified xsi:type="dcterms:W3CDTF">2023-09-26T00:56:43Z</dcterms:modified>
</cp:coreProperties>
</file>