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E8E59-3AE6-3784-5BC0-55162D2E6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99" y="1598036"/>
            <a:ext cx="3972479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108</cp:revision>
  <dcterms:created xsi:type="dcterms:W3CDTF">2023-03-20T06:27:19Z</dcterms:created>
  <dcterms:modified xsi:type="dcterms:W3CDTF">2023-09-26T01:32:37Z</dcterms:modified>
</cp:coreProperties>
</file>