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0901A-EEDC-AA41-1321-5AE1A3DD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6" y="1427043"/>
            <a:ext cx="341995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2023-06-07T00:42:39Z</cp:lastPrinted>
  <dcterms:created xsi:type="dcterms:W3CDTF">2023-03-20T06:27:19Z</dcterms:created>
  <dcterms:modified xsi:type="dcterms:W3CDTF">2023-09-27T00:29:37Z</dcterms:modified>
</cp:coreProperties>
</file>