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A6879-B3A5-4330-71BB-00C4B9A26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88" y="1690688"/>
            <a:ext cx="3419952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dcterms:created xsi:type="dcterms:W3CDTF">2023-03-20T06:27:19Z</dcterms:created>
  <dcterms:modified xsi:type="dcterms:W3CDTF">2023-09-27T00:30:00Z</dcterms:modified>
</cp:coreProperties>
</file>