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A004D-7A3A-036F-FC7C-3C4B3C57F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5" y="1355785"/>
            <a:ext cx="4387970" cy="438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dcterms:created xsi:type="dcterms:W3CDTF">2023-03-20T06:27:19Z</dcterms:created>
  <dcterms:modified xsi:type="dcterms:W3CDTF">2023-10-01T00:34:40Z</dcterms:modified>
</cp:coreProperties>
</file>