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5BAB0-7B29-5B7E-3916-A1643CCB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1369259"/>
            <a:ext cx="4752948" cy="47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cp:lastPrinted>2024-05-04T01:03:18Z</cp:lastPrinted>
  <dcterms:created xsi:type="dcterms:W3CDTF">2023-03-20T06:27:19Z</dcterms:created>
  <dcterms:modified xsi:type="dcterms:W3CDTF">2024-07-16T00:12:27Z</dcterms:modified>
</cp:coreProperties>
</file>