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8D994-4DA2-1838-E850-A8DA324E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58" y="1213614"/>
            <a:ext cx="4838702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2024-07-16T00:42:13Z</dcterms:modified>
</cp:coreProperties>
</file>