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A517-98D6-700B-03D7-654147AF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787" y="2638404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The price of rabbit is $1 each.  The price of chicken is $2 each.</a:t>
            </a:r>
            <a:br>
              <a:rPr lang="en-US" dirty="0"/>
            </a:br>
            <a:r>
              <a:rPr lang="en-US" dirty="0"/>
              <a:t>Farmer John spent $87 to buy total 55 rabbits and chicken.</a:t>
            </a:r>
            <a:br>
              <a:rPr lang="en-US" dirty="0"/>
            </a:br>
            <a:r>
              <a:rPr lang="en-US" dirty="0"/>
              <a:t>How many rabbits and how many chicken did Farmer John buy?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1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DCBB5-F920-439D-300B-0E92937B8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136073"/>
            <a:ext cx="9601196" cy="4739795"/>
          </a:xfrm>
        </p:spPr>
        <p:txBody>
          <a:bodyPr/>
          <a:lstStyle/>
          <a:p>
            <a:r>
              <a:rPr lang="en-US" dirty="0"/>
              <a:t>32 chicken and </a:t>
            </a:r>
            <a:r>
              <a:rPr lang="en-US"/>
              <a:t>23 rabbits.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66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92</TotalTime>
  <Words>54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Problem</vt:lpstr>
      <vt:lpstr>The price of rabbit is $1 each.  The price of chicken is $2 each. Farmer John spent $87 to buy total 55 rabbits and chicken. How many rabbits and how many chicken did Farmer John buy? 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51</cp:revision>
  <dcterms:created xsi:type="dcterms:W3CDTF">2023-03-20T06:27:19Z</dcterms:created>
  <dcterms:modified xsi:type="dcterms:W3CDTF">2023-03-29T01:05:02Z</dcterms:modified>
</cp:coreProperties>
</file>