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8F15E6-AD77-8A9A-3FEA-9D76A40BC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675" y="1890806"/>
            <a:ext cx="379147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108</cp:revision>
  <cp:lastPrinted>2023-08-07T01:10:44Z</cp:lastPrinted>
  <dcterms:created xsi:type="dcterms:W3CDTF">2023-03-20T06:27:19Z</dcterms:created>
  <dcterms:modified xsi:type="dcterms:W3CDTF">2023-08-22T00:52:25Z</dcterms:modified>
</cp:coreProperties>
</file>