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shakashak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1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https://www.puzzle-shakashaka.com/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7D56C-D218-0884-48F7-2AA417A6E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993" y="1792288"/>
            <a:ext cx="3743847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103</cp:revision>
  <dcterms:created xsi:type="dcterms:W3CDTF">2023-03-20T06:27:19Z</dcterms:created>
  <dcterms:modified xsi:type="dcterms:W3CDTF">2023-08-22T00:52:35Z</dcterms:modified>
</cp:coreProperties>
</file>