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kuro-online.com/slitherlin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5683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https://www.kakuro-online.com/slitherlink/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594A9-9CB3-1793-CCD0-565411BF6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327" y="1690688"/>
            <a:ext cx="3972479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13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105</cp:revision>
  <dcterms:created xsi:type="dcterms:W3CDTF">2023-03-20T06:27:19Z</dcterms:created>
  <dcterms:modified xsi:type="dcterms:W3CDTF">2023-08-23T00:59:40Z</dcterms:modified>
</cp:coreProperties>
</file>