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6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24solver.us-west-2.elasticbeanstalk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BFBF-DA17-1002-A267-76DA2D1E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 24 using all four numbers with addition, subtraction, multiplication and division.  Numbers can be moved around.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889B-6066-219C-6CE0-2F28C05DC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2, 4, 6, 11</a:t>
            </a:r>
          </a:p>
          <a:p>
            <a:r>
              <a:rPr lang="en-US" dirty="0"/>
              <a:t>3, 4, 5, 11</a:t>
            </a:r>
          </a:p>
          <a:p>
            <a:r>
              <a:rPr lang="en-US" dirty="0"/>
              <a:t>3, 7, 8, 11</a:t>
            </a:r>
          </a:p>
          <a:p>
            <a:r>
              <a:rPr lang="en-US" dirty="0"/>
              <a:t>2, 6, 8, 13</a:t>
            </a:r>
          </a:p>
          <a:p>
            <a:r>
              <a:rPr lang="en-US" dirty="0"/>
              <a:t>5, 6, 8, 10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AACD9-820B-73AB-EF45-15F3A4DC4D68}"/>
              </a:ext>
            </a:extLst>
          </p:cNvPr>
          <p:cNvSpPr txBox="1"/>
          <p:nvPr/>
        </p:nvSpPr>
        <p:spPr>
          <a:xfrm>
            <a:off x="5684808" y="3338423"/>
            <a:ext cx="5155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Hint:</a:t>
            </a:r>
          </a:p>
          <a:p>
            <a:r>
              <a:rPr lang="en-US" dirty="0"/>
              <a:t>None of them can be solved with 2 x 12, 3 x 8, or 4 x 6</a:t>
            </a:r>
          </a:p>
        </p:txBody>
      </p:sp>
    </p:spTree>
    <p:extLst>
      <p:ext uri="{BB962C8B-B14F-4D97-AF65-F5344CB8AC3E}">
        <p14:creationId xmlns:p14="http://schemas.microsoft.com/office/powerpoint/2010/main" val="112642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241FF2-783E-F0FB-BBB6-BDB4BE717A67}"/>
              </a:ext>
            </a:extLst>
          </p:cNvPr>
          <p:cNvCxnSpPr>
            <a:cxnSpLocks/>
          </p:cNvCxnSpPr>
          <p:nvPr/>
        </p:nvCxnSpPr>
        <p:spPr>
          <a:xfrm>
            <a:off x="11580671" y="7607456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1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64-365C-4FF3-44C1-F1E828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51EF-C73D-5C85-984A-ACA51157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http://24solver.us-west-2.elasticbeanstalk.com/</a:t>
            </a:r>
            <a:r>
              <a:rPr lang="en-US" dirty="0"/>
              <a:t> to check the solutions.</a:t>
            </a:r>
          </a:p>
          <a:p>
            <a:r>
              <a:rPr lang="en-US" dirty="0"/>
              <a:t>24 is a great game of testing math skill and combinatorial skill.</a:t>
            </a:r>
          </a:p>
        </p:txBody>
      </p:sp>
    </p:spTree>
    <p:extLst>
      <p:ext uri="{BB962C8B-B14F-4D97-AF65-F5344CB8AC3E}">
        <p14:creationId xmlns:p14="http://schemas.microsoft.com/office/powerpoint/2010/main" val="4269573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</TotalTime>
  <Words>110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Problem</vt:lpstr>
      <vt:lpstr>Compute 24 using all four numbers with addition, subtraction, multiplication and division.  Numbers can be moved around.</vt:lpstr>
      <vt:lpstr>Solution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73</cp:revision>
  <dcterms:created xsi:type="dcterms:W3CDTF">2023-03-20T06:27:19Z</dcterms:created>
  <dcterms:modified xsi:type="dcterms:W3CDTF">2023-03-20T22:50:31Z</dcterms:modified>
</cp:coreProperties>
</file>