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82E92-B533-6270-0895-89DD7D12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243" y="1690688"/>
            <a:ext cx="373432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dcterms:created xsi:type="dcterms:W3CDTF">2023-03-20T06:27:19Z</dcterms:created>
  <dcterms:modified xsi:type="dcterms:W3CDTF">2023-08-07T01:22:43Z</dcterms:modified>
</cp:coreProperties>
</file>