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31493-7626-4171-F4E5-9F18DEAE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38" y="1302328"/>
            <a:ext cx="4600298" cy="44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2023-06-07T00:42:39Z</cp:lastPrinted>
  <dcterms:created xsi:type="dcterms:W3CDTF">2023-03-20T06:27:19Z</dcterms:created>
  <dcterms:modified xsi:type="dcterms:W3CDTF">2023-11-15T01:29:39Z</dcterms:modified>
</cp:coreProperties>
</file>