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562B2-BD00-27CF-30A0-A603DB88E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84" y="2013206"/>
            <a:ext cx="3916220" cy="378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103</cp:revision>
  <dcterms:created xsi:type="dcterms:W3CDTF">2023-03-20T06:27:19Z</dcterms:created>
  <dcterms:modified xsi:type="dcterms:W3CDTF">2023-11-15T02:04:12Z</dcterms:modified>
</cp:coreProperties>
</file>