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nikoli.co.jp/en/puzzles/nurika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Nurikabe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F3459B-16B6-7E01-204D-9F85DEF1DCBB}"/>
              </a:ext>
            </a:extLst>
          </p:cNvPr>
          <p:cNvSpPr txBox="1"/>
          <p:nvPr/>
        </p:nvSpPr>
        <p:spPr>
          <a:xfrm>
            <a:off x="6096000" y="1632505"/>
            <a:ext cx="5756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>
                <a:hlinkClick r:id="rId2"/>
              </a:rPr>
              <a:t>https://www.nikoli.co.jp/en/puzzles/nurikabe/</a:t>
            </a:r>
            <a:r>
              <a:rPr lang="en-US" dirty="0"/>
              <a:t>)</a:t>
            </a:r>
          </a:p>
          <a:p>
            <a:pPr algn="ctr"/>
            <a:r>
              <a:rPr lang="en-US" b="1" i="0" dirty="0">
                <a:solidFill>
                  <a:srgbClr val="2B2B27"/>
                </a:solidFill>
                <a:effectLst/>
                <a:latin typeface="Noto Sans JP"/>
              </a:rPr>
              <a:t>Rules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Fill in the cells under the following rules.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You cannot fill in cells containing numbers.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A number tells the number of continuous white cells. Each area of white cells contains only one number in it and they are separated by black cells.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The black cells are linked to be a continuous wall.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B2B27"/>
                </a:solidFill>
                <a:effectLst/>
                <a:latin typeface="Noto Sans JP"/>
              </a:rPr>
              <a:t>Black cells cannot be linked to be 2×2 square or larger.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06557-60D3-A194-D5F4-4C6A14C22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018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AA00078-FC1F-531E-C285-CD808D3CE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26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4B002CB-593A-2B93-66E2-54BE327A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434" y="436824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4A7A52-A755-46BB-6E5C-EC4222F99B27}"/>
              </a:ext>
            </a:extLst>
          </p:cNvPr>
          <p:cNvSpPr txBox="1"/>
          <p:nvPr/>
        </p:nvSpPr>
        <p:spPr>
          <a:xfrm>
            <a:off x="6515469" y="6153244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DFE4E-50B0-0322-C91A-6840F64871E2}"/>
              </a:ext>
            </a:extLst>
          </p:cNvPr>
          <p:cNvSpPr txBox="1"/>
          <p:nvPr/>
        </p:nvSpPr>
        <p:spPr>
          <a:xfrm>
            <a:off x="8205467" y="6153244"/>
            <a:ext cx="126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C5C7A-85B1-9EE5-0656-DCBF4D1F8573}"/>
              </a:ext>
            </a:extLst>
          </p:cNvPr>
          <p:cNvSpPr txBox="1"/>
          <p:nvPr/>
        </p:nvSpPr>
        <p:spPr>
          <a:xfrm>
            <a:off x="10037715" y="615324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018CE3-49CE-A8DC-BA3D-03F2D376E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2" y="1679311"/>
            <a:ext cx="3877216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94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 JP</vt:lpstr>
      <vt:lpstr>Office Theme</vt:lpstr>
      <vt:lpstr>Solve the Following Nurikabe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96</cp:revision>
  <cp:lastPrinted>2023-04-24T01:02:24Z</cp:lastPrinted>
  <dcterms:created xsi:type="dcterms:W3CDTF">2023-03-20T06:27:19Z</dcterms:created>
  <dcterms:modified xsi:type="dcterms:W3CDTF">2023-05-22T01:04:40Z</dcterms:modified>
</cp:coreProperties>
</file>