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53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https://www.kakuro-online.com/nurikabe/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096A4-B8F1-4549-B023-69391BF86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05" y="1690688"/>
            <a:ext cx="3867690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93</cp:revision>
  <dcterms:created xsi:type="dcterms:W3CDTF">2023-03-20T06:27:19Z</dcterms:created>
  <dcterms:modified xsi:type="dcterms:W3CDTF">2023-05-22T01:13:43Z</dcterms:modified>
</cp:coreProperties>
</file>