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CF105-F391-CE61-41DC-D87080B1B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521" y="1698962"/>
            <a:ext cx="375337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cp:lastPrinted>2023-08-07T01:10:44Z</cp:lastPrinted>
  <dcterms:created xsi:type="dcterms:W3CDTF">2023-03-20T06:27:19Z</dcterms:created>
  <dcterms:modified xsi:type="dcterms:W3CDTF">2023-09-10T23:29:08Z</dcterms:modified>
</cp:coreProperties>
</file>