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72259-8C87-EDB4-8557-F754CBEF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17" y="1552313"/>
            <a:ext cx="373432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dcterms:created xsi:type="dcterms:W3CDTF">2023-03-20T06:27:19Z</dcterms:created>
  <dcterms:modified xsi:type="dcterms:W3CDTF">2023-09-10T23:49:04Z</dcterms:modified>
</cp:coreProperties>
</file>