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4281-B61A-A03C-A2BF-D3884A77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9DF3A-0EC4-82FC-1F1D-65FD246C0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  <a:p>
            <a:r>
              <a:rPr lang="en-US" dirty="0"/>
              <a:t>358</a:t>
            </a:r>
          </a:p>
          <a:p>
            <a:r>
              <a:rPr lang="en-US" dirty="0"/>
              <a:t>3938</a:t>
            </a:r>
          </a:p>
          <a:p>
            <a:r>
              <a:rPr lang="en-US" dirty="0"/>
              <a:t>44725</a:t>
            </a:r>
          </a:p>
          <a:p>
            <a:r>
              <a:rPr lang="en-US" dirty="0"/>
              <a:t>419613</a:t>
            </a:r>
          </a:p>
        </p:txBody>
      </p:sp>
    </p:spTree>
    <p:extLst>
      <p:ext uri="{BB962C8B-B14F-4D97-AF65-F5344CB8AC3E}">
        <p14:creationId xmlns:p14="http://schemas.microsoft.com/office/powerpoint/2010/main" val="235734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107</cp:revision>
  <dcterms:created xsi:type="dcterms:W3CDTF">2023-03-20T06:27:19Z</dcterms:created>
  <dcterms:modified xsi:type="dcterms:W3CDTF">2023-09-12T00:35:12Z</dcterms:modified>
</cp:coreProperties>
</file>