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0AC48-0831-1FD3-67C2-992BD73F3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40" y="1335575"/>
            <a:ext cx="4906060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103</cp:revision>
  <cp:lastPrinted>2023-07-11T00:57:41Z</cp:lastPrinted>
  <dcterms:created xsi:type="dcterms:W3CDTF">2023-03-20T06:27:19Z</dcterms:created>
  <dcterms:modified xsi:type="dcterms:W3CDTF">2023-09-14T00:57:35Z</dcterms:modified>
</cp:coreProperties>
</file>