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1030047" y="6123542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4E9D2-0E57-3D90-9862-C38B1C20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32" y="1144649"/>
            <a:ext cx="49149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102</cp:revision>
  <dcterms:created xsi:type="dcterms:W3CDTF">2023-03-20T06:27:19Z</dcterms:created>
  <dcterms:modified xsi:type="dcterms:W3CDTF">2023-09-14T01:00:50Z</dcterms:modified>
</cp:coreProperties>
</file>