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kuro-online.com/slitherlink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72863" y="6123543"/>
            <a:ext cx="5683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https://www.kakuro-online.com/slitherlink/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0206EE-A59E-152E-27B1-372F06398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920" y="1690688"/>
            <a:ext cx="3953427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</TotalTime>
  <Words>13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107</cp:revision>
  <dcterms:created xsi:type="dcterms:W3CDTF">2023-03-20T06:27:19Z</dcterms:created>
  <dcterms:modified xsi:type="dcterms:W3CDTF">2023-09-15T00:58:53Z</dcterms:modified>
</cp:coreProperties>
</file>