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sldIdLst>
    <p:sldId id="269" r:id="rId2"/>
  </p:sldIdLst>
  <p:sldSz cx="12192000" cy="6858000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2E3B3-DCE3-1D11-B6FC-0768196600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C5F9EA-7FA0-C09C-5405-3DFAFE5FE8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0FFA6-DB2D-6B16-FA78-B8647BCBA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1D01F-7E7B-57A5-ACE9-A7D47856F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06B4A-FC42-F792-6DD9-0EBEA46AD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409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6E0AE-5E9E-9866-E98F-422EA45D5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8A786A-544E-F864-260B-93804ACD5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7DC8F-D8A8-97AD-AF15-2F0010CA5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87822-76C7-0C99-1524-A7861C0DC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4B96F-5508-17E9-64AB-3019332AC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61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6FCFC9-987E-C74E-1FF3-BDFCA87C3F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ACAEB-D1E1-2072-06E1-B9E3660DC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D500C-0461-BB6C-C177-CA8A3B68C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84B8F-2B8A-56EE-F672-06A7F8F2C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28F2A-3A60-74A0-7EE4-E4BBFBAD2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820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198C9-2A85-6DF7-9869-E0C0A2FB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E7B14-C84D-C7AE-CC7E-6DE653D16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B9C5E-4FE5-5EB7-42F7-5F792CF64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64738-5198-121F-1229-5B128119B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2E938-E1AB-FB33-6D35-1940DE022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779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BE24B-C033-2540-FEC3-BD2C37543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FE5DB-1589-CAB7-808A-755658127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D8327-DA58-410B-DD8A-BDA0C9B10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66BBA-1EDA-C107-C875-866A16597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318C4-9FCA-753D-7AB8-CEF2E7C03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998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2AE36-D8E4-5C8C-DD1F-43A3C5FD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58705-7016-5551-413D-0A645F0F03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F2ED4B-7E55-454E-DC02-51C7E8FC4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67B173-2BA3-3CD6-0CA9-D7BD72DFC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3EDEE-5D45-E334-4EB0-B2DC8F07C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59B85-E847-3FE6-760A-C595E6898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48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D979F-44DC-5FC6-81C2-BBFB3881C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BC3EC-DDBD-9C9A-D162-F6A6B2670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99152-79D3-BBB6-272E-238337CC4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EBE054-94F9-6009-777B-B63671C1F6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B437F9-AA69-5640-FBE9-51ED9975B1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6A37F9-0EC8-F8D3-753A-D37EDC998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9A3A79-F48E-384A-63B2-6225FE771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9F4870-C4BC-8F6E-D007-17EA3D83B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60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82B5C-02D6-8AD1-8B28-C1C8FB09D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47457D-3356-2328-4653-916733B75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14CE72-E2AE-D531-FF98-BBA5118B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52FBE-C5D9-2ED7-253D-45B0D5D3E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002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AC834D-CF9B-BAEE-E276-FF769DFC6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3EB812-BB42-0E9B-5225-BC49FC7E7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EE366F-FDE4-AB84-3874-2906BFF87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442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44E3B-3322-079C-161E-778455BEF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AAD94-395F-398E-5424-23674595A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63B46A-9724-6488-C2B7-4C4A3208F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CC3DB1-C714-A5E2-0D44-E2934BA40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55F33-D600-6FC1-A066-F32913F5B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7DF69-9AE8-9EA4-580B-80EC8129A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61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81363-4071-D018-1D67-0485DDC00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103F7E-D332-CDAA-EABA-E288C96815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03700E-9053-2330-06F5-1BE92E6BD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0A57ED-840E-12D1-2F1F-20787F3D0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D9A12E-E1AD-144B-2EB6-4A1EE2CB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2A3BF5-8D78-2F80-0347-FA90FF72E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689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BBA921-99C2-328F-3334-065C92188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FD3C1-DB9E-E7C0-7762-58BDCD207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7D8B2-65E3-33AD-BE22-7A4D9C0899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0238A-7DAE-C2B3-E28A-968A6000FF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1EB23-CEFB-7D13-D244-7A4708F559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3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7" Type="http://schemas.openxmlformats.org/officeDocument/2006/relationships/image" Target="../media/image5.png"/><Relationship Id="rId2" Type="http://schemas.openxmlformats.org/officeDocument/2006/relationships/hyperlink" Target="https://www.nikoli.co.jp/en/puzzles/shakashaka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gif"/><Relationship Id="rId5" Type="http://schemas.openxmlformats.org/officeDocument/2006/relationships/image" Target="../media/image3.gif"/><Relationship Id="rId4" Type="http://schemas.openxmlformats.org/officeDocument/2006/relationships/image" Target="../media/image2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69FFA-DC61-E492-B9EC-BF2BF5220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494279"/>
          </a:xfrm>
        </p:spPr>
        <p:txBody>
          <a:bodyPr>
            <a:normAutofit fontScale="90000"/>
          </a:bodyPr>
          <a:lstStyle/>
          <a:p>
            <a:r>
              <a:rPr lang="en-US" dirty="0"/>
              <a:t>Solve the Following </a:t>
            </a:r>
            <a:r>
              <a:rPr lang="en-US" dirty="0" err="1"/>
              <a:t>Shakashaka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F3459B-16B6-7E01-204D-9F85DEF1DCBB}"/>
              </a:ext>
            </a:extLst>
          </p:cNvPr>
          <p:cNvSpPr txBox="1"/>
          <p:nvPr/>
        </p:nvSpPr>
        <p:spPr>
          <a:xfrm>
            <a:off x="6096000" y="1632505"/>
            <a:ext cx="5756694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</a:t>
            </a:r>
            <a:r>
              <a:rPr lang="en-US" dirty="0">
                <a:hlinkClick r:id="rId2"/>
              </a:rPr>
              <a:t>https://www.nikoli.co.jp/en/puzzles/shakashaka/</a:t>
            </a:r>
            <a:r>
              <a:rPr lang="en-US" dirty="0"/>
              <a:t>)</a:t>
            </a:r>
          </a:p>
          <a:p>
            <a:pPr algn="ctr"/>
            <a:r>
              <a:rPr lang="en-US" b="1" i="0" dirty="0">
                <a:solidFill>
                  <a:srgbClr val="2B2B27"/>
                </a:solidFill>
                <a:effectLst/>
                <a:latin typeface="Noto Sans JP"/>
              </a:rPr>
              <a:t>Rules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Place black “triangles in squares” (see 2) in the grid under the following rules.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There are four kinds of black triangles you can put in the squares: . You cannot place black triangles in the black squares.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The parts of the grid that remain white (uncovered by black triangles) always form a rectangle or a square.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The numbers indicate how many black triangles are around it, vertically and horizontally.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4A7A52-A755-46BB-6E5C-EC4222F99B27}"/>
              </a:ext>
            </a:extLst>
          </p:cNvPr>
          <p:cNvSpPr txBox="1"/>
          <p:nvPr/>
        </p:nvSpPr>
        <p:spPr>
          <a:xfrm>
            <a:off x="6515469" y="6153244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Sample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6DFE4E-50B0-0322-C91A-6840F64871E2}"/>
              </a:ext>
            </a:extLst>
          </p:cNvPr>
          <p:cNvSpPr txBox="1"/>
          <p:nvPr/>
        </p:nvSpPr>
        <p:spPr>
          <a:xfrm>
            <a:off x="8205467" y="6153244"/>
            <a:ext cx="1266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Progressing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AC5C7A-85B1-9EE5-0656-DCBF4D1F8573}"/>
              </a:ext>
            </a:extLst>
          </p:cNvPr>
          <p:cNvSpPr txBox="1"/>
          <p:nvPr/>
        </p:nvSpPr>
        <p:spPr>
          <a:xfrm>
            <a:off x="10037715" y="6153244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Solution</a:t>
            </a:r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B8F919BB-FD9C-2FEA-A96C-C054DE43B6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9018" y="4363932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>
            <a:extLst>
              <a:ext uri="{FF2B5EF4-FFF2-40B4-BE49-F238E27FC236}">
                <a16:creationId xmlns:a16="http://schemas.microsoft.com/office/drawing/2014/main" id="{69AC9F4D-FB1F-3D2F-5386-0DF21A46CB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8226" y="4363326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1EA87CED-3BD7-D40A-3613-623E56DBF0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6445" y="4363326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52238753-4485-7294-EF11-447C72CC85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8882" y="2913272"/>
            <a:ext cx="809625" cy="19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BE3E832-6168-D96C-07ED-8C2E76765B1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01992" y="1802479"/>
            <a:ext cx="3753374" cy="375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74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217</TotalTime>
  <Words>106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Noto Sans JP</vt:lpstr>
      <vt:lpstr>Office Theme</vt:lpstr>
      <vt:lpstr>Solve the Following Shakashaka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111</cp:revision>
  <cp:lastPrinted>2023-08-07T01:10:44Z</cp:lastPrinted>
  <dcterms:created xsi:type="dcterms:W3CDTF">2023-03-20T06:27:19Z</dcterms:created>
  <dcterms:modified xsi:type="dcterms:W3CDTF">2023-09-16T00:57:21Z</dcterms:modified>
</cp:coreProperties>
</file>