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B3AA-5240-2B3F-3F75-7286412D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6" y="1690688"/>
            <a:ext cx="376290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2023-09-16T01:05:22Z</dcterms:modified>
</cp:coreProperties>
</file>