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B084F-78D7-62E7-3C51-2881AACA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06" y="1352425"/>
            <a:ext cx="341042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2023-06-07T00:42:39Z</cp:lastPrinted>
  <dcterms:created xsi:type="dcterms:W3CDTF">2023-03-20T06:27:19Z</dcterms:created>
  <dcterms:modified xsi:type="dcterms:W3CDTF">2023-09-19T00:53:45Z</dcterms:modified>
</cp:coreProperties>
</file>