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4A701-2F35-5B94-12F3-C4830C03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52" y="1603435"/>
            <a:ext cx="341995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2023-09-19T00:54:13Z</dcterms:modified>
</cp:coreProperties>
</file>