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AC7C3-F26E-25ED-60D2-F4FB3A358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6" y="1157710"/>
            <a:ext cx="4815560" cy="46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2023-09-20T02:05:32Z</cp:lastPrinted>
  <dcterms:created xsi:type="dcterms:W3CDTF">2023-03-20T06:27:19Z</dcterms:created>
  <dcterms:modified xsi:type="dcterms:W3CDTF">2023-09-20T02:05:36Z</dcterms:modified>
</cp:coreProperties>
</file>