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08D2B-9EFC-398D-2B43-69A54ADD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84" y="2204648"/>
            <a:ext cx="316274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2023-09-20T00:16:48Z</dcterms:modified>
</cp:coreProperties>
</file>