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401D7-486E-F8DC-0FDF-B00C36C95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93" y="1671094"/>
            <a:ext cx="4376680" cy="438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cp:lastPrinted>2023-07-11T00:57:41Z</cp:lastPrinted>
  <dcterms:created xsi:type="dcterms:W3CDTF">2023-03-20T06:27:19Z</dcterms:created>
  <dcterms:modified xsi:type="dcterms:W3CDTF">2023-07-16T23:48:36Z</dcterms:modified>
</cp:coreProperties>
</file>