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A1B45-E296-3611-B45D-3A530E78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4" y="1548236"/>
            <a:ext cx="4265758" cy="42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dcterms:created xsi:type="dcterms:W3CDTF">2023-03-20T06:27:19Z</dcterms:created>
  <dcterms:modified xsi:type="dcterms:W3CDTF">2023-07-16T23:47:57Z</dcterms:modified>
</cp:coreProperties>
</file>