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95A7-961E-246B-C9D8-ED3D7400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8893-2EBC-2750-BB65-BFDFB6AA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1</a:t>
            </a:r>
          </a:p>
          <a:p>
            <a:r>
              <a:rPr lang="en-US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8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dcterms:created xsi:type="dcterms:W3CDTF">2023-03-20T06:27:19Z</dcterms:created>
  <dcterms:modified xsi:type="dcterms:W3CDTF">2023-05-28T02:38:33Z</dcterms:modified>
</cp:coreProperties>
</file>