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57400-A822-61B9-C556-F019CD6C0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38" y="1222564"/>
            <a:ext cx="5268060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125</cp:revision>
  <cp:lastPrinted>2024-05-04T01:03:18Z</cp:lastPrinted>
  <dcterms:created xsi:type="dcterms:W3CDTF">2023-03-20T06:27:19Z</dcterms:created>
  <dcterms:modified xsi:type="dcterms:W3CDTF">2024-06-18T01:05:12Z</dcterms:modified>
</cp:coreProperties>
</file>