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0F2F0-F055-771B-69F2-E6ECE91A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7329"/>
            <a:ext cx="4762500" cy="47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121</cp:revision>
  <dcterms:created xsi:type="dcterms:W3CDTF">2023-03-20T06:27:19Z</dcterms:created>
  <dcterms:modified xsi:type="dcterms:W3CDTF">2024-06-18T01:07:18Z</dcterms:modified>
</cp:coreProperties>
</file>