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B77EC-47A9-5622-3E70-227C3099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2" y="1580313"/>
            <a:ext cx="4572000" cy="45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cp:lastPrinted>2023-10-02T01:00:24Z</cp:lastPrinted>
  <dcterms:created xsi:type="dcterms:W3CDTF">2023-03-20T06:27:19Z</dcterms:created>
  <dcterms:modified xsi:type="dcterms:W3CDTF">2024-06-21T00:16:03Z</dcterms:modified>
</cp:coreProperties>
</file>