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C3CF8-23A7-2E98-4BFD-59599E80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73" y="1303961"/>
            <a:ext cx="4768256" cy="47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dcterms:created xsi:type="dcterms:W3CDTF">2023-03-20T06:27:19Z</dcterms:created>
  <dcterms:modified xsi:type="dcterms:W3CDTF">2024-06-21T00:19:03Z</dcterms:modified>
</cp:coreProperties>
</file>