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89519-5A03-FFB9-4737-FF77E3A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02" y="1727229"/>
            <a:ext cx="372479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118</cp:revision>
  <cp:lastPrinted>2024-06-08T00:57:28Z</cp:lastPrinted>
  <dcterms:created xsi:type="dcterms:W3CDTF">2023-03-20T06:27:19Z</dcterms:created>
  <dcterms:modified xsi:type="dcterms:W3CDTF">2024-06-25T00:13:42Z</dcterms:modified>
</cp:coreProperties>
</file>