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59213-62F8-1D4C-712A-17D0E3C3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747"/>
            <a:ext cx="373432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dcterms:created xsi:type="dcterms:W3CDTF">2023-03-20T06:27:19Z</dcterms:created>
  <dcterms:modified xsi:type="dcterms:W3CDTF">2024-06-25T00:42:21Z</dcterms:modified>
</cp:coreProperties>
</file>