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707C9-7567-4D8F-9139-0B6877D1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8" y="1185549"/>
            <a:ext cx="449642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122</cp:revision>
  <cp:lastPrinted>2024-06-13T00:55:24Z</cp:lastPrinted>
  <dcterms:created xsi:type="dcterms:W3CDTF">2023-03-20T06:27:19Z</dcterms:created>
  <dcterms:modified xsi:type="dcterms:W3CDTF">2024-06-28T00:35:25Z</dcterms:modified>
</cp:coreProperties>
</file>