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udoku.puzzlebaron.com/init.php?d=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92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https://sudoku.puzzlebaron.com/init.php?d=d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5656C3-F2D9-18EC-ECAF-2AA3F023B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1404625"/>
            <a:ext cx="4458322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18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121</cp:revision>
  <dcterms:created xsi:type="dcterms:W3CDTF">2023-03-20T06:27:19Z</dcterms:created>
  <dcterms:modified xsi:type="dcterms:W3CDTF">2024-06-28T01:16:30Z</dcterms:modified>
</cp:coreProperties>
</file>